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5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732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941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156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755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867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245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432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623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94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427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98702A-89E2-44FB-AE2C-A3E62496E9F8}" type="datetimeFigureOut">
              <a:rPr lang="en-US" smtClean="0"/>
              <a:t>5/18/2014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F1925-5583-4F02-A5A3-C79552843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746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Pollinator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04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36090"/>
            <a:ext cx="10515600" cy="1325563"/>
          </a:xfrm>
        </p:spPr>
        <p:txBody>
          <a:bodyPr/>
          <a:lstStyle/>
          <a:p>
            <a:r>
              <a:rPr lang="en-US" dirty="0" smtClean="0"/>
              <a:t>Issues Addressed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068723"/>
            <a:ext cx="10161037" cy="578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2400" dirty="0" smtClean="0"/>
              <a:t>ACCURACY </a:t>
            </a:r>
          </a:p>
          <a:p>
            <a:pPr lvl="1"/>
            <a:r>
              <a:rPr lang="en-US" sz="2400" dirty="0" smtClean="0"/>
              <a:t>-Detailed modeling of complex HVAC systems (packaged and non-packaged </a:t>
            </a:r>
            <a:r>
              <a:rPr lang="en-US" sz="2400" dirty="0"/>
              <a:t>a</a:t>
            </a:r>
            <a:r>
              <a:rPr lang="en-US" sz="2400" dirty="0" smtClean="0"/>
              <a:t>ir </a:t>
            </a:r>
            <a:r>
              <a:rPr lang="en-US" sz="2400" dirty="0" smtClean="0"/>
              <a:t>terminals with </a:t>
            </a:r>
            <a:r>
              <a:rPr lang="en-US" sz="2400" dirty="0" err="1" smtClean="0"/>
              <a:t>OpenStudio</a:t>
            </a:r>
            <a:r>
              <a:rPr lang="en-US" sz="2400" dirty="0" smtClean="0"/>
              <a:t>).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-Multiple geometry variables of building height, shading, glazing ratios.</a:t>
            </a:r>
          </a:p>
          <a:p>
            <a:pPr lvl="1"/>
            <a:r>
              <a:rPr lang="en-US" sz="2400" dirty="0" smtClean="0"/>
              <a:t>-Core and perimeter zones.</a:t>
            </a:r>
          </a:p>
          <a:p>
            <a:pPr lvl="1"/>
            <a:endParaRPr lang="en-US" sz="2400" dirty="0"/>
          </a:p>
          <a:p>
            <a:pPr marL="342900" indent="-342900">
              <a:buAutoNum type="arabicParenR"/>
            </a:pPr>
            <a:r>
              <a:rPr lang="en-US" sz="2400" dirty="0" smtClean="0"/>
              <a:t>SPEED</a:t>
            </a:r>
          </a:p>
          <a:p>
            <a:pPr lvl="1"/>
            <a:r>
              <a:rPr lang="en-US" sz="2400" dirty="0" smtClean="0"/>
              <a:t>-Running instances of Grasshopper on the Cloud.</a:t>
            </a:r>
          </a:p>
          <a:p>
            <a:pPr lvl="1"/>
            <a:r>
              <a:rPr lang="en-US" sz="2400" dirty="0" smtClean="0"/>
              <a:t>-Running simulations parametrically to fully explore a parameter space.</a:t>
            </a:r>
          </a:p>
          <a:p>
            <a:pPr marL="342900" indent="-342900">
              <a:buAutoNum type="arabicParenR"/>
            </a:pPr>
            <a:endParaRPr lang="en-US" sz="2400" dirty="0"/>
          </a:p>
          <a:p>
            <a:pPr marL="342900" indent="-342900">
              <a:buAutoNum type="arabicParenR"/>
            </a:pPr>
            <a:r>
              <a:rPr lang="en-US" sz="2400" dirty="0" smtClean="0"/>
              <a:t>VIZAULIZATION</a:t>
            </a:r>
          </a:p>
          <a:p>
            <a:pPr lvl="1"/>
            <a:r>
              <a:rPr lang="en-US" sz="2400" dirty="0" smtClean="0"/>
              <a:t>-Online visualizer for the complete parameter space.</a:t>
            </a:r>
          </a:p>
          <a:p>
            <a:pPr lvl="1"/>
            <a:r>
              <a:rPr lang="en-US" sz="2400" dirty="0" smtClean="0"/>
              <a:t>-For detailed viewing of individual schemes, zones are colored based on energy and comfort.</a:t>
            </a:r>
          </a:p>
          <a:p>
            <a:pPr lvl="1"/>
            <a:r>
              <a:rPr lang="en-US" sz="2400" dirty="0" smtClean="0"/>
              <a:t>-3D models that fully communicate what geometry has been simulated.</a:t>
            </a:r>
          </a:p>
        </p:txBody>
      </p:sp>
    </p:spTree>
    <p:extLst>
      <p:ext uri="{BB962C8B-B14F-4D97-AF65-F5344CB8AC3E}">
        <p14:creationId xmlns:p14="http://schemas.microsoft.com/office/powerpoint/2010/main" val="217691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Process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451278"/>
            <a:ext cx="101610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2400" dirty="0" smtClean="0"/>
              <a:t>TAKE OFF  -  Parametric GH definition is set up and variables defined.</a:t>
            </a:r>
          </a:p>
          <a:p>
            <a:pPr lvl="1"/>
            <a:endParaRPr lang="en-US" sz="2400" dirty="0"/>
          </a:p>
          <a:p>
            <a:pPr marL="342900" indent="-342900">
              <a:buAutoNum type="arabicParenR"/>
            </a:pPr>
            <a:r>
              <a:rPr lang="en-US" sz="2400" dirty="0" smtClean="0"/>
              <a:t>POLLINATION – GH definitions with different input variables copied to the web and run in parallel</a:t>
            </a:r>
          </a:p>
          <a:p>
            <a:pPr marL="342900" indent="-342900">
              <a:buAutoNum type="arabicParenR"/>
            </a:pPr>
            <a:endParaRPr lang="en-US" sz="2400" dirty="0"/>
          </a:p>
          <a:p>
            <a:pPr marL="342900" indent="-342900">
              <a:buAutoNum type="arabicParenR"/>
            </a:pPr>
            <a:r>
              <a:rPr lang="en-US" sz="2400" dirty="0" smtClean="0"/>
              <a:t>REGURGITATION – Output variables and images output to the </a:t>
            </a:r>
            <a:r>
              <a:rPr lang="en-US" sz="2400" dirty="0" err="1" smtClean="0"/>
              <a:t>json</a:t>
            </a:r>
            <a:r>
              <a:rPr lang="en-US" sz="2400" dirty="0" smtClean="0"/>
              <a:t> file.</a:t>
            </a:r>
          </a:p>
          <a:p>
            <a:pPr marL="342900" indent="-342900">
              <a:buAutoNum type="arabicParenR"/>
            </a:pPr>
            <a:endParaRPr lang="en-US" sz="2400" dirty="0"/>
          </a:p>
          <a:p>
            <a:pPr marL="342900" indent="-342900">
              <a:buAutoNum type="arabicParenR"/>
            </a:pPr>
            <a:r>
              <a:rPr lang="en-US" sz="2400" dirty="0" smtClean="0"/>
              <a:t>EVAPORATION – Parameter space is browsed through and key situations are selected, downloaded and observed in more detail in the Rhino environment</a:t>
            </a:r>
          </a:p>
        </p:txBody>
      </p:sp>
    </p:spTree>
    <p:extLst>
      <p:ext uri="{BB962C8B-B14F-4D97-AF65-F5344CB8AC3E}">
        <p14:creationId xmlns:p14="http://schemas.microsoft.com/office/powerpoint/2010/main" val="185926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36" y="0"/>
            <a:ext cx="105987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1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7843"/>
            <a:ext cx="10515600" cy="1325563"/>
          </a:xfrm>
        </p:spPr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16902" y="1448092"/>
            <a:ext cx="1075819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2800" dirty="0" smtClean="0"/>
              <a:t>Streamlining of the existing process (automating the launch with components)</a:t>
            </a:r>
          </a:p>
          <a:p>
            <a:pPr marL="342900" indent="-342900">
              <a:buAutoNum type="arabicParenR"/>
            </a:pPr>
            <a:endParaRPr lang="en-US" sz="2800" dirty="0" smtClean="0"/>
          </a:p>
          <a:p>
            <a:pPr marL="342900" indent="-342900">
              <a:buAutoNum type="arabicParenR"/>
            </a:pPr>
            <a:r>
              <a:rPr lang="en-US" sz="2800" dirty="0" smtClean="0"/>
              <a:t>Driving the visualization of the parameter space with search functions.</a:t>
            </a:r>
          </a:p>
          <a:p>
            <a:pPr marL="342900" indent="-342900">
              <a:buAutoNum type="arabicParenR"/>
            </a:pPr>
            <a:endParaRPr lang="en-US" sz="2800" dirty="0" smtClean="0"/>
          </a:p>
          <a:p>
            <a:pPr marL="342900" indent="-342900">
              <a:buAutoNum type="arabicParenR"/>
            </a:pPr>
            <a:r>
              <a:rPr lang="en-US" sz="2800" dirty="0" smtClean="0"/>
              <a:t>A download button to take the best scenarios and visualize the hourly data and 3D visualization within grasshopper and next to other design considerations.</a:t>
            </a:r>
          </a:p>
          <a:p>
            <a:pPr marL="342900" indent="-342900">
              <a:buAutoNum type="arabicParenR"/>
            </a:pPr>
            <a:endParaRPr lang="en-US" sz="2800" dirty="0"/>
          </a:p>
          <a:p>
            <a:pPr marL="342900" indent="-342900">
              <a:buAutoNum type="arabicParenR"/>
            </a:pPr>
            <a:r>
              <a:rPr lang="en-US" sz="2800" dirty="0" smtClean="0"/>
              <a:t>3D visualizations in the web with 3D data output to </a:t>
            </a:r>
            <a:r>
              <a:rPr lang="en-US" sz="2800" dirty="0" err="1" smtClean="0"/>
              <a:t>json</a:t>
            </a:r>
            <a:r>
              <a:rPr lang="en-US" sz="2800" dirty="0" smtClean="0"/>
              <a:t> files</a:t>
            </a:r>
            <a:r>
              <a:rPr lang="en-US" sz="2800" dirty="0" smtClean="0"/>
              <a:t>.</a:t>
            </a:r>
          </a:p>
          <a:p>
            <a:pPr marL="342900" indent="-342900">
              <a:buAutoNum type="arabicParenR"/>
            </a:pPr>
            <a:endParaRPr lang="en-US" sz="2800" dirty="0"/>
          </a:p>
          <a:p>
            <a:pPr marL="342900" indent="-342900">
              <a:buAutoNum type="arabicParenR"/>
            </a:pPr>
            <a:r>
              <a:rPr lang="en-US" sz="2800" dirty="0" smtClean="0"/>
              <a:t>A wider variety of more advanced systems available for simulation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09504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159</Words>
  <Application>Microsoft Office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Pollinator</vt:lpstr>
      <vt:lpstr>Issues Addressed</vt:lpstr>
      <vt:lpstr>The Process</vt:lpstr>
      <vt:lpstr>PowerPoint Presentation</vt:lpstr>
      <vt:lpstr>Future Work</vt:lpstr>
    </vt:vector>
  </TitlesOfParts>
  <Company>Massachusetts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Pollinator</dc:title>
  <dc:creator>cwmackey</dc:creator>
  <cp:lastModifiedBy>cwmackey</cp:lastModifiedBy>
  <cp:revision>7</cp:revision>
  <dcterms:created xsi:type="dcterms:W3CDTF">2014-05-18T13:58:29Z</dcterms:created>
  <dcterms:modified xsi:type="dcterms:W3CDTF">2014-05-18T14:40:59Z</dcterms:modified>
</cp:coreProperties>
</file>

<file path=docProps/thumbnail.jpeg>
</file>